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5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7DF04-D239-4F23-A499-28A303CDF9E4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BBDF7-4661-4AF0-94FD-522B823D205E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5372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7DF04-D239-4F23-A499-28A303CDF9E4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BBDF7-4661-4AF0-94FD-522B823D2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561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7DF04-D239-4F23-A499-28A303CDF9E4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BBDF7-4661-4AF0-94FD-522B823D2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423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7DF04-D239-4F23-A499-28A303CDF9E4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BBDF7-4661-4AF0-94FD-522B823D2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675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7DF04-D239-4F23-A499-28A303CDF9E4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BBDF7-4661-4AF0-94FD-522B823D205E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2791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7DF04-D239-4F23-A499-28A303CDF9E4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BBDF7-4661-4AF0-94FD-522B823D2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4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7DF04-D239-4F23-A499-28A303CDF9E4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BBDF7-4661-4AF0-94FD-522B823D2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504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7DF04-D239-4F23-A499-28A303CDF9E4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BBDF7-4661-4AF0-94FD-522B823D2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000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7DF04-D239-4F23-A499-28A303CDF9E4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BBDF7-4661-4AF0-94FD-522B823D2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027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4767DF04-D239-4F23-A499-28A303CDF9E4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0BBDF7-4661-4AF0-94FD-522B823D2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299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7DF04-D239-4F23-A499-28A303CDF9E4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BBDF7-4661-4AF0-94FD-522B823D20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247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767DF04-D239-4F23-A499-28A303CDF9E4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00BBDF7-4661-4AF0-94FD-522B823D205E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0629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ertabelo.com/blog/crow-s-foot-notation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ertabelo.com/blog/crow-s-foot-notation/" TargetMode="External"/><Relationship Id="rId2" Type="http://schemas.openxmlformats.org/officeDocument/2006/relationships/hyperlink" Target="https://www.lucidchart.com/pages/er-diagrams#section_0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lucidchart.com/pages/er-diagrams#section_1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ertabelo.com/blog/crow-s-foot-notation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ertabelo.com/blog/crow-s-foot-notation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ertabelo.com/blog/crow-s-foot-notation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ertabelo.com/blog/crow-s-foot-notation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ERD Symbols and Notations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ITEC 3200</a:t>
            </a:r>
          </a:p>
          <a:p>
            <a:r>
              <a:rPr lang="en-US" dirty="0" smtClean="0"/>
              <a:t>Dr. Sherly Abraham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1886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Example- Interpreting Cardinalities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098" y="2442792"/>
            <a:ext cx="5926655" cy="17387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920753" y="1810871"/>
            <a:ext cx="4320988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Here the maximum cardinality between student and course is many to many. </a:t>
            </a:r>
            <a:endParaRPr lang="en-US" sz="1600" dirty="0"/>
          </a:p>
          <a:p>
            <a:endParaRPr lang="en-US" sz="1600" dirty="0" smtClean="0"/>
          </a:p>
          <a:p>
            <a:r>
              <a:rPr lang="en-US" sz="1600" dirty="0" smtClean="0"/>
              <a:t>The minimum cardinality in the direction course-&gt; student is optional</a:t>
            </a:r>
          </a:p>
          <a:p>
            <a:endParaRPr lang="en-US" sz="1600" dirty="0"/>
          </a:p>
          <a:p>
            <a:r>
              <a:rPr lang="en-US" sz="1600" dirty="0" smtClean="0"/>
              <a:t>The minimum cardinality in the direction student-&gt; course is optional </a:t>
            </a:r>
          </a:p>
          <a:p>
            <a:r>
              <a:rPr lang="en-US" sz="1600" dirty="0" smtClean="0"/>
              <a:t>-------------------------------------</a:t>
            </a:r>
          </a:p>
          <a:p>
            <a:r>
              <a:rPr lang="en-US" sz="1600" dirty="0" smtClean="0"/>
              <a:t>Maximum cardinality Explanation- A student can enroll in many courses. A course can have many students. </a:t>
            </a:r>
          </a:p>
          <a:p>
            <a:r>
              <a:rPr lang="en-US" sz="1600" dirty="0" smtClean="0"/>
              <a:t>Minimum Cardinality Explanation-A student does not need to enroll in a  course to exist as an entity</a:t>
            </a:r>
          </a:p>
          <a:p>
            <a:r>
              <a:rPr lang="en-US" sz="1600" dirty="0" smtClean="0"/>
              <a:t>A course does not need to have students enrolled to exist as an entity 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1097280" y="3965307"/>
            <a:ext cx="45844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hlinkClick r:id="rId3"/>
              </a:rPr>
              <a:t>Reference: https</a:t>
            </a:r>
            <a:r>
              <a:rPr lang="en-US" sz="1200" dirty="0">
                <a:hlinkClick r:id="rId3"/>
              </a:rPr>
              <a:t>://www.vertabelo.com/blog/crow-s-foot-notation/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43833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the minimum and maximum cardinality between Author and Book. Also, what does that mean.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846" y="1696348"/>
            <a:ext cx="10058400" cy="22201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9234" y="3375705"/>
            <a:ext cx="688763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u="sng" dirty="0" smtClean="0"/>
              <a:t>Maximum Cardinality </a:t>
            </a:r>
          </a:p>
          <a:p>
            <a:r>
              <a:rPr lang="en-US" sz="1600" dirty="0" smtClean="0"/>
              <a:t>Maximum Cardinality in the direction of Author to Book is </a:t>
            </a:r>
            <a:r>
              <a:rPr lang="en-US" b="1" dirty="0" smtClean="0"/>
              <a:t>Many</a:t>
            </a:r>
          </a:p>
          <a:p>
            <a:r>
              <a:rPr lang="en-US" sz="1600" dirty="0" smtClean="0"/>
              <a:t>Maximum Cardinality in the direction of Book to Author is </a:t>
            </a:r>
            <a:r>
              <a:rPr lang="en-US" b="1" dirty="0" smtClean="0"/>
              <a:t>Many</a:t>
            </a:r>
          </a:p>
          <a:p>
            <a:r>
              <a:rPr lang="en-US" sz="1600" dirty="0" smtClean="0"/>
              <a:t>Interpretation: An author can have many books. A book can be written by more than one author or many authors</a:t>
            </a:r>
          </a:p>
          <a:p>
            <a:pPr algn="ctr"/>
            <a:r>
              <a:rPr lang="en-US" sz="1600" b="1" u="sng" dirty="0"/>
              <a:t>Minimum Cardinality </a:t>
            </a:r>
          </a:p>
          <a:p>
            <a:r>
              <a:rPr lang="en-US" sz="1600" dirty="0" smtClean="0"/>
              <a:t>Minimum Cardinality in the direction of Author to Book is Mandatory or required </a:t>
            </a:r>
          </a:p>
          <a:p>
            <a:r>
              <a:rPr lang="en-US" sz="1600" dirty="0" smtClean="0"/>
              <a:t>Minimum Cardinality in the direction of Book to Author is Mandatory or Required </a:t>
            </a:r>
          </a:p>
          <a:p>
            <a:r>
              <a:rPr lang="en-US" sz="1600" dirty="0" smtClean="0"/>
              <a:t>Interpretation: Author needs to have a book associated to exist. A book needs to have at least one author to exist</a:t>
            </a:r>
            <a:r>
              <a:rPr lang="en-US" dirty="0" smtClean="0"/>
              <a:t>.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836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hlinkClick r:id="rId2"/>
            </a:endParaRPr>
          </a:p>
          <a:p>
            <a:pPr marL="0" indent="0">
              <a:buNone/>
            </a:pPr>
            <a:r>
              <a:rPr lang="en-US" dirty="0">
                <a:hlinkClick r:id="rId2"/>
              </a:rPr>
              <a:t>https://www.lucidchart.com/pages/er-diagrams#section_0</a:t>
            </a:r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>
                <a:hlinkClick r:id="rId3"/>
              </a:rPr>
              <a:t>https://www.vertabelo.com/blog/crow-s-foot-notation/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9589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ERD Symbols and Notations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Chen’s notation style</a:t>
            </a:r>
          </a:p>
          <a:p>
            <a:r>
              <a:rPr lang="en-US" sz="2400" b="1" dirty="0" smtClean="0"/>
              <a:t>Crow’s Foot (Information Engineering Style) –(We will using this notation)</a:t>
            </a:r>
          </a:p>
          <a:p>
            <a:r>
              <a:rPr lang="en-US" dirty="0" smtClean="0"/>
              <a:t>Bachman Style</a:t>
            </a:r>
          </a:p>
          <a:p>
            <a:r>
              <a:rPr lang="en-US" dirty="0" smtClean="0"/>
              <a:t>UML notation </a:t>
            </a:r>
          </a:p>
          <a:p>
            <a:r>
              <a:rPr lang="en-US" dirty="0" smtClean="0"/>
              <a:t>IDEF1X  Style </a:t>
            </a:r>
            <a:endParaRPr lang="en-US" dirty="0"/>
          </a:p>
          <a:p>
            <a:r>
              <a:rPr lang="en-US" dirty="0" smtClean="0"/>
              <a:t>Reference: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www.lucidchart.com/pages/er-diagrams#section_1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0509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Crow’s Foot (IE) E/R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Also known as the </a:t>
            </a:r>
            <a:r>
              <a:rPr lang="en-US" b="1" dirty="0" smtClean="0"/>
              <a:t>Information Engineering model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Commonly using in the context of database modeling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Represent entities as boxes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Relationships are represented as lines between the entities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The cardinalities are represented at the end of lines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293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Entities and Attributes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Entities</a:t>
            </a:r>
            <a:r>
              <a:rPr lang="en-US" dirty="0" smtClean="0"/>
              <a:t>- Representation of a specific theme we want to keep track of</a:t>
            </a:r>
          </a:p>
          <a:p>
            <a:r>
              <a:rPr lang="en-US" b="1" dirty="0" smtClean="0"/>
              <a:t>Attributes</a:t>
            </a:r>
            <a:r>
              <a:rPr lang="en-US" dirty="0" smtClean="0"/>
              <a:t>- properties of the entities we want to keep track of </a:t>
            </a:r>
          </a:p>
          <a:p>
            <a:r>
              <a:rPr lang="en-US" dirty="0" smtClean="0"/>
              <a:t>In crow’s foot entities are represented by a rectangle with its name on the top</a:t>
            </a:r>
          </a:p>
          <a:p>
            <a:r>
              <a:rPr lang="en-US" dirty="0" smtClean="0"/>
              <a:t>The primary key is typically  identified first and all the other attributes listed below</a:t>
            </a:r>
          </a:p>
          <a:p>
            <a:r>
              <a:rPr lang="en-US" dirty="0" smtClean="0"/>
              <a:t>Example as shown below of STUDENT entity 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1910" y="3703231"/>
            <a:ext cx="2724150" cy="223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799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Crow’s Foot- Maximum cardinality shown on the outside edge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20925" y="2214563"/>
            <a:ext cx="7610475" cy="32861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33247" y="5534025"/>
            <a:ext cx="60754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Reference: https</a:t>
            </a:r>
            <a:r>
              <a:rPr lang="en-US" dirty="0">
                <a:hlinkClick r:id="rId3"/>
              </a:rPr>
              <a:t>://www.vertabelo.com/blog/crow-s-foot-notation/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58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Crow’s foot- Minimum </a:t>
            </a:r>
            <a:r>
              <a:rPr lang="en-US" dirty="0"/>
              <a:t>cardinality shown on the </a:t>
            </a:r>
            <a:r>
              <a:rPr lang="en-US" dirty="0" smtClean="0"/>
              <a:t>inside </a:t>
            </a:r>
            <a:r>
              <a:rPr lang="en-US" dirty="0"/>
              <a:t>edge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44788" y="2181225"/>
            <a:ext cx="6762750" cy="3352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33247" y="5534025"/>
            <a:ext cx="60754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Reference: https</a:t>
            </a:r>
            <a:r>
              <a:rPr lang="en-US" dirty="0">
                <a:hlinkClick r:id="rId3"/>
              </a:rPr>
              <a:t>://www.vertabelo.com/blog/crow-s-foot-notation/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4063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– Interpreting Cardinalities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9798" y="2413508"/>
            <a:ext cx="6246200" cy="194333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611471" y="2008094"/>
            <a:ext cx="4320988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Here the maximum cardinality between student and seat is one to one. </a:t>
            </a:r>
          </a:p>
          <a:p>
            <a:endParaRPr lang="en-US" sz="1600" dirty="0"/>
          </a:p>
          <a:p>
            <a:r>
              <a:rPr lang="en-US" sz="1600" dirty="0" smtClean="0"/>
              <a:t>The minimum cardinality in the direction student -&gt; Seat is mandatory</a:t>
            </a:r>
          </a:p>
          <a:p>
            <a:endParaRPr lang="en-US" sz="1600" dirty="0"/>
          </a:p>
          <a:p>
            <a:r>
              <a:rPr lang="en-US" sz="1600" dirty="0" smtClean="0"/>
              <a:t>The minimum cardinality in the direction seat-&gt;student is mandatory </a:t>
            </a:r>
          </a:p>
          <a:p>
            <a:r>
              <a:rPr lang="en-US" sz="1600" dirty="0" smtClean="0"/>
              <a:t>-------------------------------------</a:t>
            </a:r>
          </a:p>
          <a:p>
            <a:r>
              <a:rPr lang="en-US" sz="1600" dirty="0" smtClean="0"/>
              <a:t>Maximum cardinality Explanation- A student can have only one seat. A seat can be owned by only one student.</a:t>
            </a:r>
          </a:p>
          <a:p>
            <a:r>
              <a:rPr lang="en-US" sz="1600" dirty="0" smtClean="0"/>
              <a:t>Minimum Cardinality Explanation- A student needs to have a seat to exist </a:t>
            </a:r>
          </a:p>
          <a:p>
            <a:r>
              <a:rPr lang="en-US" sz="1600" dirty="0" smtClean="0"/>
              <a:t>A seat needs to be owned by a student to exist 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758553" y="4261037"/>
            <a:ext cx="45844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hlinkClick r:id="rId3"/>
              </a:rPr>
              <a:t>Reference: https</a:t>
            </a:r>
            <a:r>
              <a:rPr lang="en-US" sz="1200" dirty="0">
                <a:hlinkClick r:id="rId3"/>
              </a:rPr>
              <a:t>://www.vertabelo.com/blog/crow-s-foot-notation/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96028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– </a:t>
            </a:r>
            <a:r>
              <a:rPr lang="en-US" dirty="0"/>
              <a:t>Interpreting Cardinalities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7280" y="2416422"/>
            <a:ext cx="5286933" cy="15056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562165" y="1815353"/>
            <a:ext cx="4320988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Here the maximum cardinality between lecturer and course is one to many. </a:t>
            </a:r>
          </a:p>
          <a:p>
            <a:endParaRPr lang="en-US" sz="1600" dirty="0"/>
          </a:p>
          <a:p>
            <a:r>
              <a:rPr lang="en-US" sz="1600" dirty="0" smtClean="0"/>
              <a:t>The minimum cardinality in the direction course to lecturer is mandatory</a:t>
            </a:r>
          </a:p>
          <a:p>
            <a:endParaRPr lang="en-US" sz="1600" dirty="0"/>
          </a:p>
          <a:p>
            <a:r>
              <a:rPr lang="en-US" sz="1600" dirty="0" smtClean="0"/>
              <a:t>The minimum cardinality in the direction lecturer to course is optional </a:t>
            </a:r>
          </a:p>
          <a:p>
            <a:r>
              <a:rPr lang="en-US" sz="1600" dirty="0" smtClean="0"/>
              <a:t>-------------------------------------</a:t>
            </a:r>
          </a:p>
          <a:p>
            <a:r>
              <a:rPr lang="en-US" sz="1600" dirty="0" smtClean="0"/>
              <a:t>Maximum cardinality Explanation- A lecturer can teach many courses. A course is taught by one lecturer </a:t>
            </a:r>
          </a:p>
          <a:p>
            <a:r>
              <a:rPr lang="en-US" sz="1600" dirty="0" smtClean="0"/>
              <a:t>Minimum Cardinality Explanation-A lecture does not need to teach a course to exist as an entity</a:t>
            </a:r>
          </a:p>
          <a:p>
            <a:r>
              <a:rPr lang="en-US" sz="1600" dirty="0" smtClean="0"/>
              <a:t>A course needs to have a lecturer to exist as an entity 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014048" y="3866590"/>
            <a:ext cx="45844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hlinkClick r:id="rId3"/>
              </a:rPr>
              <a:t>Reference: https</a:t>
            </a:r>
            <a:r>
              <a:rPr lang="en-US" sz="1200" dirty="0">
                <a:hlinkClick r:id="rId3"/>
              </a:rPr>
              <a:t>://www.vertabelo.com/blog/crow-s-foot-notation/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0550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46</TotalTime>
  <Words>577</Words>
  <Application>Microsoft Office PowerPoint</Application>
  <PresentationFormat>Widescreen</PresentationFormat>
  <Paragraphs>73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Calibri</vt:lpstr>
      <vt:lpstr>Calibri Light</vt:lpstr>
      <vt:lpstr>Wingdings</vt:lpstr>
      <vt:lpstr>Retrospect</vt:lpstr>
      <vt:lpstr>ERD Symbols and Notations </vt:lpstr>
      <vt:lpstr>Resources </vt:lpstr>
      <vt:lpstr>ERD Symbols and Notations </vt:lpstr>
      <vt:lpstr>Crow’s Foot (IE) E/R model</vt:lpstr>
      <vt:lpstr>Entities and Attributes </vt:lpstr>
      <vt:lpstr>Crow’s Foot- Maximum cardinality shown on the outside edge </vt:lpstr>
      <vt:lpstr>Crow’s foot- Minimum cardinality shown on the inside edge </vt:lpstr>
      <vt:lpstr>Example – Interpreting Cardinalities </vt:lpstr>
      <vt:lpstr>Example – Interpreting Cardinalities </vt:lpstr>
      <vt:lpstr>Example- Interpreting Cardinalities </vt:lpstr>
      <vt:lpstr>What is the minimum and maximum cardinality between Author and Book. Also, what does that mean.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ERD Symbols and Notations </dc:title>
  <dc:creator>Sherly Abraham</dc:creator>
  <cp:lastModifiedBy>Sherly Abraham</cp:lastModifiedBy>
  <cp:revision>7</cp:revision>
  <dcterms:created xsi:type="dcterms:W3CDTF">2020-03-26T16:24:18Z</dcterms:created>
  <dcterms:modified xsi:type="dcterms:W3CDTF">2020-04-02T15:57:44Z</dcterms:modified>
</cp:coreProperties>
</file>